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6" r:id="rId1"/>
  </p:sldMasterIdLst>
  <p:sldIdLst>
    <p:sldId id="256" r:id="rId2"/>
    <p:sldId id="268" r:id="rId3"/>
    <p:sldId id="257" r:id="rId4"/>
    <p:sldId id="258" r:id="rId5"/>
    <p:sldId id="260" r:id="rId6"/>
    <p:sldId id="261" r:id="rId7"/>
    <p:sldId id="262" r:id="rId8"/>
    <p:sldId id="263" r:id="rId9"/>
    <p:sldId id="264" r:id="rId10"/>
    <p:sldId id="267" r:id="rId11"/>
    <p:sldId id="265" r:id="rId12"/>
    <p:sldId id="270" r:id="rId13"/>
    <p:sldId id="266" r:id="rId14"/>
    <p:sldId id="269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3/17/2017</a:t>
            </a:fld>
            <a:endParaRPr lang="en-US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538219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4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3/17/2017</a:t>
            </a:fld>
            <a:endParaRPr lang="en-US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437024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4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3/17/2017</a:t>
            </a:fld>
            <a:endParaRPr lang="en-US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799903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4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3/17/2017</a:t>
            </a:fld>
            <a:endParaRPr lang="en-US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699892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4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3/17/2017</a:t>
            </a:fld>
            <a:endParaRPr lang="en-US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319836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4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3/17/2017</a:t>
            </a:fld>
            <a:endParaRPr lang="en-US" dirty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93287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4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3/17/2017</a:t>
            </a:fld>
            <a:endParaRPr lang="en-US" dirty="0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489020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4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3/17/2017</a:t>
            </a:fld>
            <a:endParaRPr lang="en-US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301882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4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3/17/2017</a:t>
            </a:fld>
            <a:endParaRPr lang="en-US" dirty="0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625294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4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3/17/2017</a:t>
            </a:fld>
            <a:endParaRPr lang="en-US" dirty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705015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4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3/17/2017</a:t>
            </a:fld>
            <a:endParaRPr lang="en-US" dirty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142497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4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3/17/2017</a:t>
            </a:fld>
            <a:endParaRPr lang="en-US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26823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7" r:id="rId1"/>
    <p:sldLayoutId id="2147483848" r:id="rId2"/>
    <p:sldLayoutId id="2147483849" r:id="rId3"/>
    <p:sldLayoutId id="2147483850" r:id="rId4"/>
    <p:sldLayoutId id="2147483851" r:id="rId5"/>
    <p:sldLayoutId id="2147483852" r:id="rId6"/>
    <p:sldLayoutId id="2147483853" r:id="rId7"/>
    <p:sldLayoutId id="2147483854" r:id="rId8"/>
    <p:sldLayoutId id="2147483855" r:id="rId9"/>
    <p:sldLayoutId id="2147483856" r:id="rId10"/>
    <p:sldLayoutId id="2147483857" r:id="rId11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4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alentcenterbudapest.eu/" TargetMode="External"/><Relationship Id="rId2" Type="http://schemas.openxmlformats.org/officeDocument/2006/relationships/hyperlink" Target="mailto:balazs.hornyak@gmail.com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2294688" y="998420"/>
            <a:ext cx="9450844" cy="3831157"/>
          </a:xfrm>
        </p:spPr>
        <p:txBody>
          <a:bodyPr>
            <a:normAutofit/>
          </a:bodyPr>
          <a:lstStyle/>
          <a:p>
            <a:r>
              <a:rPr lang="en-US" sz="8000" dirty="0" smtClean="0"/>
              <a:t>Europe</a:t>
            </a:r>
            <a:r>
              <a:rPr lang="hu-HU" sz="8000" dirty="0" smtClean="0"/>
              <a:t>an</a:t>
            </a:r>
            <a:r>
              <a:rPr lang="en-US" sz="8000" dirty="0" smtClean="0"/>
              <a:t> </a:t>
            </a:r>
            <a:r>
              <a:rPr lang="hu-HU" sz="8000" dirty="0"/>
              <a:t/>
            </a:r>
            <a:br>
              <a:rPr lang="hu-HU" sz="8000" dirty="0"/>
            </a:br>
            <a:r>
              <a:rPr lang="hu-HU" sz="8000" dirty="0"/>
              <a:t>Platform </a:t>
            </a:r>
            <a:r>
              <a:rPr lang="hu-HU" sz="8000" dirty="0" err="1"/>
              <a:t>for</a:t>
            </a:r>
            <a:r>
              <a:rPr lang="hu-HU" sz="8000" dirty="0"/>
              <a:t> </a:t>
            </a:r>
            <a:r>
              <a:rPr lang="hu-HU" sz="8000" dirty="0" err="1"/>
              <a:t>Emerging</a:t>
            </a:r>
            <a:r>
              <a:rPr lang="hu-HU" sz="8000" dirty="0"/>
              <a:t> </a:t>
            </a:r>
            <a:r>
              <a:rPr lang="hu-HU" sz="8000" dirty="0" err="1"/>
              <a:t>Talents</a:t>
            </a:r>
            <a:endParaRPr lang="en-US" sz="8000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420913"/>
            <a:ext cx="9144000" cy="5646057"/>
          </a:xfrm>
        </p:spPr>
        <p:txBody>
          <a:bodyPr/>
          <a:lstStyle/>
          <a:p>
            <a:r>
              <a:rPr lang="hu-HU" dirty="0" smtClean="0"/>
              <a:t>Creative Europe Platform Project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85476345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4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4923971" cy="897618"/>
          </a:xfr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/>
          <a:lstStyle/>
          <a:p>
            <a:r>
              <a:rPr lang="hu-HU" dirty="0" smtClean="0"/>
              <a:t>WHO HAVE JOINED?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1825625"/>
            <a:ext cx="6520543" cy="525689"/>
          </a:xfr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/>
          <a:lstStyle/>
          <a:p>
            <a:r>
              <a:rPr lang="hu-HU" dirty="0" err="1"/>
              <a:t>Cultural</a:t>
            </a:r>
            <a:r>
              <a:rPr lang="hu-HU" dirty="0"/>
              <a:t> </a:t>
            </a:r>
            <a:r>
              <a:rPr lang="hu-HU" dirty="0" err="1"/>
              <a:t>Institutes</a:t>
            </a:r>
            <a:r>
              <a:rPr lang="hu-HU" dirty="0"/>
              <a:t>, </a:t>
            </a:r>
            <a:r>
              <a:rPr lang="hu-HU" dirty="0" err="1"/>
              <a:t>Universities</a:t>
            </a:r>
            <a:r>
              <a:rPr lang="hu-HU" dirty="0"/>
              <a:t>, </a:t>
            </a:r>
            <a:r>
              <a:rPr lang="hu-HU" dirty="0" err="1"/>
              <a:t>NGOs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47420435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4000">
        <p15:prstTrans prst="curtains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484311" y="685801"/>
            <a:ext cx="10018713" cy="214086"/>
          </a:xfrm>
        </p:spPr>
        <p:txBody>
          <a:bodyPr>
            <a:normAutofit fontScale="90000"/>
          </a:bodyPr>
          <a:lstStyle/>
          <a:p>
            <a:r>
              <a:rPr lang="hu-HU" dirty="0" smtClean="0"/>
              <a:t>List of </a:t>
            </a:r>
            <a:r>
              <a:rPr lang="hu-HU" dirty="0" smtClean="0"/>
              <a:t> </a:t>
            </a:r>
            <a:r>
              <a:rPr lang="hu-HU" dirty="0" err="1" smtClean="0"/>
              <a:t>Partners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484310" y="1545465"/>
            <a:ext cx="10018713" cy="5087564"/>
          </a:xfr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 lnSpcReduction="10000"/>
          </a:bodyPr>
          <a:lstStyle/>
          <a:p>
            <a:r>
              <a:rPr lang="en-GB" sz="2400" dirty="0"/>
              <a:t>Danish Talent Academy </a:t>
            </a:r>
            <a:r>
              <a:rPr lang="en-GB" sz="2400" dirty="0">
                <a:solidFill>
                  <a:srgbClr val="FF0000"/>
                </a:solidFill>
              </a:rPr>
              <a:t>Denmark</a:t>
            </a:r>
            <a:endParaRPr lang="hu-HU" sz="2400" dirty="0">
              <a:solidFill>
                <a:srgbClr val="FF0000"/>
              </a:solidFill>
            </a:endParaRPr>
          </a:p>
          <a:p>
            <a:r>
              <a:rPr lang="en-GB" sz="2400" dirty="0"/>
              <a:t>Paris College of Arts </a:t>
            </a:r>
            <a:r>
              <a:rPr lang="en-GB" sz="2400" dirty="0">
                <a:solidFill>
                  <a:srgbClr val="FF0000"/>
                </a:solidFill>
              </a:rPr>
              <a:t>France</a:t>
            </a:r>
            <a:endParaRPr lang="hu-HU" sz="2400" dirty="0">
              <a:solidFill>
                <a:srgbClr val="FF0000"/>
              </a:solidFill>
            </a:endParaRPr>
          </a:p>
          <a:p>
            <a:r>
              <a:rPr lang="en-GB" sz="2400" dirty="0" smtClean="0"/>
              <a:t>Royal </a:t>
            </a:r>
            <a:r>
              <a:rPr lang="en-GB" sz="2400" dirty="0"/>
              <a:t>Irish Academy of Music  </a:t>
            </a:r>
            <a:r>
              <a:rPr lang="en-GB" sz="2400" dirty="0">
                <a:solidFill>
                  <a:srgbClr val="FF0000"/>
                </a:solidFill>
              </a:rPr>
              <a:t>Ireland</a:t>
            </a:r>
            <a:endParaRPr lang="hu-HU" sz="2400" dirty="0">
              <a:solidFill>
                <a:srgbClr val="FF0000"/>
              </a:solidFill>
            </a:endParaRPr>
          </a:p>
          <a:p>
            <a:r>
              <a:rPr lang="en-GB" sz="2400" dirty="0"/>
              <a:t>Italian Association for Gifted and Talented Students </a:t>
            </a:r>
            <a:r>
              <a:rPr lang="en-GB" sz="2400" dirty="0">
                <a:solidFill>
                  <a:srgbClr val="FF0000"/>
                </a:solidFill>
              </a:rPr>
              <a:t>Italy</a:t>
            </a:r>
            <a:endParaRPr lang="hu-HU" sz="2400" dirty="0">
              <a:solidFill>
                <a:srgbClr val="FF0000"/>
              </a:solidFill>
            </a:endParaRPr>
          </a:p>
          <a:p>
            <a:r>
              <a:rPr lang="en-GB" sz="2400" dirty="0"/>
              <a:t>National Student Academy </a:t>
            </a:r>
            <a:r>
              <a:rPr lang="en-GB" sz="2400" dirty="0">
                <a:solidFill>
                  <a:srgbClr val="FF0000"/>
                </a:solidFill>
              </a:rPr>
              <a:t>Lithuania</a:t>
            </a:r>
            <a:endParaRPr lang="hu-HU" sz="2400" dirty="0">
              <a:solidFill>
                <a:srgbClr val="FF0000"/>
              </a:solidFill>
            </a:endParaRPr>
          </a:p>
          <a:p>
            <a:r>
              <a:rPr lang="en-GB" sz="2400" dirty="0" smtClean="0"/>
              <a:t>Ljubljana </a:t>
            </a:r>
            <a:r>
              <a:rPr lang="en-GB" sz="2400" dirty="0"/>
              <a:t>University  </a:t>
            </a:r>
            <a:r>
              <a:rPr lang="en-GB" sz="2400" dirty="0">
                <a:solidFill>
                  <a:srgbClr val="FF0000"/>
                </a:solidFill>
              </a:rPr>
              <a:t>Slovenia</a:t>
            </a:r>
            <a:endParaRPr lang="hu-HU" sz="2400" dirty="0">
              <a:solidFill>
                <a:srgbClr val="FF0000"/>
              </a:solidFill>
            </a:endParaRPr>
          </a:p>
          <a:p>
            <a:r>
              <a:rPr lang="en-GB" sz="2400" dirty="0"/>
              <a:t>UCAM Universidad </a:t>
            </a:r>
            <a:r>
              <a:rPr lang="en-GB" sz="2400" dirty="0" err="1"/>
              <a:t>Católica</a:t>
            </a:r>
            <a:r>
              <a:rPr lang="en-GB" sz="2400" dirty="0"/>
              <a:t> San Antonio de Murcia </a:t>
            </a:r>
            <a:r>
              <a:rPr lang="en-GB" sz="2400" dirty="0">
                <a:solidFill>
                  <a:srgbClr val="FF0000"/>
                </a:solidFill>
              </a:rPr>
              <a:t>Spain</a:t>
            </a:r>
            <a:endParaRPr lang="hu-HU" sz="2400" dirty="0">
              <a:solidFill>
                <a:srgbClr val="FF0000"/>
              </a:solidFill>
            </a:endParaRPr>
          </a:p>
          <a:p>
            <a:r>
              <a:rPr lang="en-GB" sz="2400" dirty="0"/>
              <a:t>Glasgow </a:t>
            </a:r>
            <a:r>
              <a:rPr lang="hu-HU" sz="2400" dirty="0" err="1" smtClean="0"/>
              <a:t>School</a:t>
            </a:r>
            <a:r>
              <a:rPr lang="hu-HU" sz="2400" dirty="0" smtClean="0"/>
              <a:t> of </a:t>
            </a:r>
            <a:r>
              <a:rPr lang="hu-HU" sz="2400" dirty="0" err="1" smtClean="0"/>
              <a:t>Arts</a:t>
            </a:r>
            <a:r>
              <a:rPr lang="en-GB" sz="2400" dirty="0" smtClean="0"/>
              <a:t>   </a:t>
            </a:r>
            <a:r>
              <a:rPr lang="en-GB" sz="2400" dirty="0" smtClean="0">
                <a:solidFill>
                  <a:srgbClr val="FF0000"/>
                </a:solidFill>
              </a:rPr>
              <a:t>UK,</a:t>
            </a:r>
            <a:r>
              <a:rPr lang="hu-HU" sz="2400" dirty="0" smtClean="0">
                <a:solidFill>
                  <a:srgbClr val="FF0000"/>
                </a:solidFill>
              </a:rPr>
              <a:t> Scotland</a:t>
            </a:r>
          </a:p>
          <a:p>
            <a:r>
              <a:rPr lang="en-GB" sz="2400" dirty="0" err="1"/>
              <a:t>Stichting</a:t>
            </a:r>
            <a:r>
              <a:rPr lang="en-GB" sz="2400" dirty="0"/>
              <a:t> </a:t>
            </a:r>
            <a:r>
              <a:rPr lang="en-GB" sz="2400" dirty="0" err="1"/>
              <a:t>Nederlandse</a:t>
            </a:r>
            <a:r>
              <a:rPr lang="en-GB" sz="2400" dirty="0"/>
              <a:t> </a:t>
            </a:r>
            <a:r>
              <a:rPr lang="en-GB" sz="2400" dirty="0" err="1"/>
              <a:t>Muziek</a:t>
            </a:r>
            <a:r>
              <a:rPr lang="en-GB" sz="2400" dirty="0"/>
              <a:t> Export (SNME)Foundation of Dutch Music Export (</a:t>
            </a:r>
            <a:r>
              <a:rPr lang="en-GB" sz="2400" dirty="0">
                <a:solidFill>
                  <a:srgbClr val="FF0000"/>
                </a:solidFill>
              </a:rPr>
              <a:t>The N</a:t>
            </a:r>
            <a:r>
              <a:rPr lang="hu-HU" sz="2400" dirty="0">
                <a:solidFill>
                  <a:srgbClr val="FF0000"/>
                </a:solidFill>
              </a:rPr>
              <a:t>e</a:t>
            </a:r>
            <a:r>
              <a:rPr lang="en-GB" sz="2400" dirty="0" err="1">
                <a:solidFill>
                  <a:srgbClr val="FF0000"/>
                </a:solidFill>
              </a:rPr>
              <a:t>therlands</a:t>
            </a:r>
            <a:r>
              <a:rPr lang="en-GB" sz="2400" dirty="0" smtClean="0"/>
              <a:t>)</a:t>
            </a:r>
            <a:endParaRPr lang="hu-HU" sz="2400" dirty="0">
              <a:solidFill>
                <a:srgbClr val="FF0000"/>
              </a:solidFill>
            </a:endParaRPr>
          </a:p>
          <a:p>
            <a:r>
              <a:rPr lang="hu-HU" sz="2400" dirty="0" err="1" smtClean="0"/>
              <a:t>Soleart</a:t>
            </a:r>
            <a:r>
              <a:rPr lang="hu-HU" sz="2400" dirty="0" smtClean="0"/>
              <a:t> Management </a:t>
            </a:r>
            <a:r>
              <a:rPr lang="hu-HU" sz="2400" dirty="0" err="1" smtClean="0">
                <a:solidFill>
                  <a:srgbClr val="FF0000"/>
                </a:solidFill>
              </a:rPr>
              <a:t>Italy</a:t>
            </a:r>
            <a:endParaRPr lang="hu-HU" sz="2400" dirty="0">
              <a:solidFill>
                <a:srgbClr val="FF0000"/>
              </a:solidFill>
            </a:endParaRPr>
          </a:p>
          <a:p>
            <a:r>
              <a:rPr lang="en-GB" sz="2400" dirty="0" err="1"/>
              <a:t>Fundacja</a:t>
            </a:r>
            <a:r>
              <a:rPr lang="en-GB" sz="2400" dirty="0"/>
              <a:t> </a:t>
            </a:r>
            <a:r>
              <a:rPr lang="en-GB" sz="2400" dirty="0" err="1"/>
              <a:t>Czwarty</a:t>
            </a:r>
            <a:r>
              <a:rPr lang="en-GB" sz="2400" dirty="0"/>
              <a:t> </a:t>
            </a:r>
            <a:r>
              <a:rPr lang="en-GB" sz="2400" dirty="0" err="1"/>
              <a:t>Wymiar</a:t>
            </a:r>
            <a:r>
              <a:rPr lang="hu-HU" sz="2400" dirty="0" smtClean="0"/>
              <a:t> </a:t>
            </a:r>
            <a:r>
              <a:rPr lang="hu-HU" sz="2400" dirty="0" smtClean="0"/>
              <a:t>(</a:t>
            </a:r>
            <a:r>
              <a:rPr lang="hu-HU" sz="2400" dirty="0" err="1" smtClean="0"/>
              <a:t>Fourth</a:t>
            </a:r>
            <a:r>
              <a:rPr lang="hu-HU" sz="2400" dirty="0" smtClean="0"/>
              <a:t> </a:t>
            </a:r>
            <a:r>
              <a:rPr lang="hu-HU" sz="2400" dirty="0" err="1" smtClean="0"/>
              <a:t>Dimension</a:t>
            </a:r>
            <a:r>
              <a:rPr lang="hu-HU" sz="2400" dirty="0" smtClean="0"/>
              <a:t> </a:t>
            </a:r>
            <a:r>
              <a:rPr lang="hu-HU" sz="2400" dirty="0" err="1" smtClean="0"/>
              <a:t>Foundation</a:t>
            </a:r>
            <a:r>
              <a:rPr lang="hu-HU" sz="2400" dirty="0" smtClean="0"/>
              <a:t>)</a:t>
            </a:r>
            <a:r>
              <a:rPr lang="hu-HU" sz="2400" dirty="0" err="1" smtClean="0">
                <a:solidFill>
                  <a:srgbClr val="FF0000"/>
                </a:solidFill>
              </a:rPr>
              <a:t>Poland</a:t>
            </a:r>
            <a:endParaRPr lang="hu-HU" sz="2400" dirty="0">
              <a:solidFill>
                <a:srgbClr val="FF0000"/>
              </a:solidFill>
            </a:endParaRP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82342417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4000">
        <p15:prstTrans prst="curtains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DEADLINES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err="1" smtClean="0"/>
              <a:t>Call</a:t>
            </a:r>
            <a:r>
              <a:rPr lang="hu-HU" dirty="0" smtClean="0"/>
              <a:t> </a:t>
            </a:r>
            <a:r>
              <a:rPr lang="hu-HU" dirty="0" err="1" smtClean="0"/>
              <a:t>for</a:t>
            </a:r>
            <a:r>
              <a:rPr lang="hu-HU" dirty="0" smtClean="0"/>
              <a:t> </a:t>
            </a:r>
            <a:r>
              <a:rPr lang="hu-HU" dirty="0" err="1" smtClean="0"/>
              <a:t>proposals</a:t>
            </a:r>
            <a:r>
              <a:rPr lang="hu-HU" dirty="0" smtClean="0"/>
              <a:t> </a:t>
            </a:r>
            <a:r>
              <a:rPr lang="hu-HU" dirty="0" err="1" smtClean="0"/>
              <a:t>February</a:t>
            </a:r>
            <a:r>
              <a:rPr lang="hu-HU" dirty="0" smtClean="0"/>
              <a:t> 2017</a:t>
            </a:r>
          </a:p>
          <a:p>
            <a:r>
              <a:rPr lang="hu-HU" dirty="0" err="1" smtClean="0"/>
              <a:t>Submission</a:t>
            </a:r>
            <a:r>
              <a:rPr lang="hu-HU" dirty="0" smtClean="0"/>
              <a:t> of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proposals</a:t>
            </a:r>
            <a:r>
              <a:rPr lang="hu-HU" dirty="0" smtClean="0"/>
              <a:t> </a:t>
            </a:r>
            <a:r>
              <a:rPr lang="hu-HU" dirty="0" err="1" smtClean="0"/>
              <a:t>will</a:t>
            </a:r>
            <a:r>
              <a:rPr lang="hu-HU" dirty="0" smtClean="0"/>
              <a:t> be </a:t>
            </a:r>
            <a:r>
              <a:rPr lang="hu-HU" dirty="0" err="1" smtClean="0"/>
              <a:t>in</a:t>
            </a:r>
            <a:r>
              <a:rPr lang="hu-HU" dirty="0" smtClean="0"/>
              <a:t> 6 </a:t>
            </a:r>
            <a:r>
              <a:rPr lang="hu-HU" dirty="0" err="1" smtClean="0"/>
              <a:t>April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00127142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4000">
        <p15:prstTrans prst="curtains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/>
          <a:lstStyle/>
          <a:p>
            <a:r>
              <a:rPr lang="hu-HU" dirty="0" err="1" smtClean="0"/>
              <a:t>What</a:t>
            </a:r>
            <a:r>
              <a:rPr lang="hu-HU" dirty="0" smtClean="0"/>
              <a:t> </a:t>
            </a:r>
            <a:r>
              <a:rPr lang="hu-HU" dirty="0" err="1" smtClean="0"/>
              <a:t>happens</a:t>
            </a:r>
            <a:r>
              <a:rPr lang="hu-HU" dirty="0" smtClean="0"/>
              <a:t> </a:t>
            </a:r>
            <a:r>
              <a:rPr lang="hu-HU" dirty="0" err="1" smtClean="0"/>
              <a:t>after</a:t>
            </a:r>
            <a:r>
              <a:rPr lang="hu-HU" dirty="0" smtClean="0"/>
              <a:t> a </a:t>
            </a:r>
            <a:r>
              <a:rPr lang="hu-HU" dirty="0" err="1" smtClean="0"/>
              <a:t>successful</a:t>
            </a:r>
            <a:r>
              <a:rPr lang="hu-HU" dirty="0" smtClean="0"/>
              <a:t> </a:t>
            </a:r>
            <a:r>
              <a:rPr lang="hu-HU" dirty="0" err="1" smtClean="0"/>
              <a:t>application</a:t>
            </a:r>
            <a:r>
              <a:rPr lang="hu-HU" dirty="0" smtClean="0"/>
              <a:t>?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45143" y="1973943"/>
            <a:ext cx="10983105" cy="4198257"/>
          </a:xfr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r>
              <a:rPr lang="hu-HU" dirty="0" err="1" smtClean="0"/>
              <a:t>Joint</a:t>
            </a:r>
            <a:r>
              <a:rPr lang="hu-HU" dirty="0" smtClean="0"/>
              <a:t> </a:t>
            </a:r>
            <a:r>
              <a:rPr lang="hu-HU" dirty="0" err="1" smtClean="0"/>
              <a:t>activities</a:t>
            </a:r>
            <a:endParaRPr lang="hu-HU" dirty="0" smtClean="0"/>
          </a:p>
          <a:p>
            <a:r>
              <a:rPr lang="hu-HU" dirty="0" err="1" smtClean="0"/>
              <a:t>Creating</a:t>
            </a:r>
            <a:r>
              <a:rPr lang="hu-HU" dirty="0" smtClean="0"/>
              <a:t> of mobile </a:t>
            </a:r>
            <a:r>
              <a:rPr lang="hu-HU" dirty="0" err="1" smtClean="0"/>
              <a:t>application</a:t>
            </a:r>
            <a:r>
              <a:rPr lang="hu-HU" dirty="0" smtClean="0"/>
              <a:t>, </a:t>
            </a:r>
            <a:r>
              <a:rPr lang="hu-HU" dirty="0" err="1" smtClean="0"/>
              <a:t>finding</a:t>
            </a:r>
            <a:r>
              <a:rPr lang="hu-HU" dirty="0" smtClean="0"/>
              <a:t> </a:t>
            </a:r>
            <a:r>
              <a:rPr lang="hu-HU" dirty="0" err="1" smtClean="0"/>
              <a:t>fellows</a:t>
            </a:r>
            <a:r>
              <a:rPr lang="hu-HU" dirty="0" smtClean="0"/>
              <a:t> </a:t>
            </a:r>
            <a:r>
              <a:rPr lang="hu-HU" dirty="0" err="1" smtClean="0"/>
              <a:t>for</a:t>
            </a:r>
            <a:r>
              <a:rPr lang="hu-HU" dirty="0" smtClean="0"/>
              <a:t> </a:t>
            </a:r>
            <a:r>
              <a:rPr lang="hu-HU" dirty="0" err="1" smtClean="0"/>
              <a:t>joint</a:t>
            </a:r>
            <a:r>
              <a:rPr lang="hu-HU" dirty="0" smtClean="0"/>
              <a:t> </a:t>
            </a:r>
            <a:r>
              <a:rPr lang="hu-HU" dirty="0" err="1" smtClean="0"/>
              <a:t>projects</a:t>
            </a:r>
            <a:endParaRPr lang="hu-HU" dirty="0" smtClean="0"/>
          </a:p>
          <a:p>
            <a:r>
              <a:rPr lang="hu-HU" dirty="0" err="1" smtClean="0"/>
              <a:t>Arts</a:t>
            </a:r>
            <a:r>
              <a:rPr lang="hu-HU" dirty="0" smtClean="0"/>
              <a:t> management </a:t>
            </a:r>
            <a:r>
              <a:rPr lang="hu-HU" dirty="0" err="1" smtClean="0"/>
              <a:t>workshop</a:t>
            </a:r>
            <a:endParaRPr lang="hu-HU" dirty="0" smtClean="0"/>
          </a:p>
          <a:p>
            <a:r>
              <a:rPr lang="hu-HU" dirty="0" err="1" smtClean="0"/>
              <a:t>All</a:t>
            </a:r>
            <a:r>
              <a:rPr lang="hu-HU" dirty="0" smtClean="0"/>
              <a:t> art </a:t>
            </a:r>
            <a:r>
              <a:rPr lang="hu-HU" dirty="0" err="1" smtClean="0"/>
              <a:t>performances</a:t>
            </a:r>
            <a:r>
              <a:rPr lang="hu-HU" dirty="0" smtClean="0"/>
              <a:t> </a:t>
            </a:r>
          </a:p>
          <a:p>
            <a:r>
              <a:rPr lang="hu-HU" dirty="0" err="1" smtClean="0"/>
              <a:t>Improvization</a:t>
            </a:r>
            <a:r>
              <a:rPr lang="hu-HU" dirty="0" smtClean="0"/>
              <a:t> </a:t>
            </a:r>
            <a:r>
              <a:rPr lang="hu-HU" dirty="0" err="1" smtClean="0"/>
              <a:t>workshop</a:t>
            </a:r>
            <a:endParaRPr lang="hu-HU" dirty="0" smtClean="0"/>
          </a:p>
          <a:p>
            <a:r>
              <a:rPr lang="hu-HU" dirty="0" err="1" smtClean="0"/>
              <a:t>Exhibitions</a:t>
            </a:r>
            <a:r>
              <a:rPr lang="hu-HU" dirty="0" smtClean="0"/>
              <a:t> </a:t>
            </a:r>
          </a:p>
          <a:p>
            <a:r>
              <a:rPr lang="hu-HU" dirty="0" err="1" smtClean="0"/>
              <a:t>Opportunities</a:t>
            </a:r>
            <a:r>
              <a:rPr lang="hu-HU" dirty="0" smtClean="0"/>
              <a:t> </a:t>
            </a:r>
            <a:r>
              <a:rPr lang="hu-HU" dirty="0" err="1" smtClean="0"/>
              <a:t>for</a:t>
            </a:r>
            <a:r>
              <a:rPr lang="hu-HU" dirty="0" smtClean="0"/>
              <a:t> </a:t>
            </a:r>
            <a:r>
              <a:rPr lang="hu-HU" dirty="0" err="1" smtClean="0"/>
              <a:t>emerging</a:t>
            </a:r>
            <a:r>
              <a:rPr lang="hu-HU" dirty="0" smtClean="0"/>
              <a:t> </a:t>
            </a:r>
            <a:r>
              <a:rPr lang="hu-HU" dirty="0" err="1" smtClean="0"/>
              <a:t>talents</a:t>
            </a:r>
            <a:r>
              <a:rPr lang="hu-HU" dirty="0" smtClean="0"/>
              <a:t> </a:t>
            </a:r>
            <a:r>
              <a:rPr lang="hu-HU" dirty="0" err="1" smtClean="0"/>
              <a:t>to</a:t>
            </a:r>
            <a:r>
              <a:rPr lang="hu-HU" dirty="0" smtClean="0"/>
              <a:t> be </a:t>
            </a:r>
            <a:r>
              <a:rPr lang="hu-HU" dirty="0" err="1" smtClean="0"/>
              <a:t>showcased</a:t>
            </a:r>
            <a:endParaRPr lang="hu-HU" dirty="0" smtClean="0"/>
          </a:p>
          <a:p>
            <a:pPr marL="0" indent="0">
              <a:buNone/>
            </a:pPr>
            <a:endParaRPr lang="hu-HU" dirty="0" smtClean="0"/>
          </a:p>
          <a:p>
            <a:endParaRPr lang="hu-HU" dirty="0" smtClean="0"/>
          </a:p>
          <a:p>
            <a:pPr marL="0" indent="0">
              <a:buNone/>
            </a:pPr>
            <a:endParaRPr lang="hu-HU" dirty="0" smtClean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135646942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4000">
        <p15:prstTrans prst="curtains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/>
          <a:lstStyle/>
          <a:p>
            <a:r>
              <a:rPr lang="hu-HU" dirty="0" smtClean="0"/>
              <a:t>CONTACT: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sz="4000" dirty="0" err="1">
                <a:hlinkClick r:id="rId2"/>
              </a:rPr>
              <a:t>b</a:t>
            </a:r>
            <a:r>
              <a:rPr lang="hu-HU" sz="4000" dirty="0" err="1" smtClean="0">
                <a:hlinkClick r:id="rId2"/>
              </a:rPr>
              <a:t>alazs.hornyak</a:t>
            </a:r>
            <a:r>
              <a:rPr lang="hu-HU" sz="4000" dirty="0" smtClean="0">
                <a:hlinkClick r:id="rId2"/>
              </a:rPr>
              <a:t>@</a:t>
            </a:r>
            <a:r>
              <a:rPr lang="hu-HU" sz="4000" dirty="0" err="1" smtClean="0">
                <a:hlinkClick r:id="rId2"/>
              </a:rPr>
              <a:t>gmail.com</a:t>
            </a:r>
            <a:endParaRPr lang="hu-HU" sz="4000" dirty="0" smtClean="0"/>
          </a:p>
          <a:p>
            <a:r>
              <a:rPr lang="hu-HU" sz="4000" dirty="0" err="1" smtClean="0">
                <a:hlinkClick r:id="rId3"/>
              </a:rPr>
              <a:t>www.talentcenterbudapest.eu</a:t>
            </a:r>
            <a:endParaRPr lang="hu-HU" sz="4000" dirty="0" smtClean="0"/>
          </a:p>
          <a:p>
            <a:endParaRPr lang="hu-HU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418418049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4000">
        <p15:prstTrans prst="curtains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/>
          <a:lstStyle/>
          <a:p>
            <a:r>
              <a:rPr lang="hu-HU" dirty="0" smtClean="0"/>
              <a:t>WHO ARE THE EMERGING TALENTS?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/>
          <a:lstStyle/>
          <a:p>
            <a:endParaRPr lang="hu-HU" dirty="0" smtClean="0"/>
          </a:p>
          <a:p>
            <a:r>
              <a:rPr lang="hu-HU" dirty="0" err="1" smtClean="0"/>
              <a:t>Aged</a:t>
            </a:r>
            <a:r>
              <a:rPr lang="hu-HU" dirty="0" smtClean="0"/>
              <a:t> 18-30</a:t>
            </a:r>
            <a:endParaRPr lang="hu-HU" dirty="0"/>
          </a:p>
          <a:p>
            <a:r>
              <a:rPr lang="hu-HU" smtClean="0"/>
              <a:t>Achievements</a:t>
            </a:r>
            <a:r>
              <a:rPr lang="hu-HU" dirty="0" smtClean="0"/>
              <a:t> </a:t>
            </a:r>
            <a:r>
              <a:rPr lang="hu-HU" dirty="0" err="1" smtClean="0"/>
              <a:t>at</a:t>
            </a:r>
            <a:r>
              <a:rPr lang="hu-HU" dirty="0" smtClean="0"/>
              <a:t> </a:t>
            </a:r>
            <a:r>
              <a:rPr lang="hu-HU" dirty="0" err="1" smtClean="0"/>
              <a:t>national</a:t>
            </a:r>
            <a:r>
              <a:rPr lang="hu-HU" dirty="0" smtClean="0"/>
              <a:t> </a:t>
            </a:r>
            <a:r>
              <a:rPr lang="hu-HU" dirty="0" err="1" smtClean="0"/>
              <a:t>level</a:t>
            </a:r>
            <a:endParaRPr lang="hu-HU" dirty="0" smtClean="0"/>
          </a:p>
          <a:p>
            <a:r>
              <a:rPr lang="hu-HU" dirty="0" smtClean="0"/>
              <a:t>No </a:t>
            </a:r>
            <a:r>
              <a:rPr lang="hu-HU" dirty="0" err="1" smtClean="0"/>
              <a:t>international</a:t>
            </a:r>
            <a:r>
              <a:rPr lang="hu-HU" dirty="0" smtClean="0"/>
              <a:t> management </a:t>
            </a:r>
          </a:p>
          <a:p>
            <a:r>
              <a:rPr lang="hu-HU" dirty="0" err="1" smtClean="0"/>
              <a:t>willing</a:t>
            </a:r>
            <a:r>
              <a:rPr lang="hu-HU" dirty="0" smtClean="0"/>
              <a:t> </a:t>
            </a:r>
            <a:r>
              <a:rPr lang="hu-HU" dirty="0" err="1" smtClean="0"/>
              <a:t>to</a:t>
            </a:r>
            <a:r>
              <a:rPr lang="hu-HU" dirty="0" smtClean="0"/>
              <a:t> </a:t>
            </a:r>
            <a:r>
              <a:rPr lang="hu-HU" dirty="0" err="1" smtClean="0"/>
              <a:t>participate</a:t>
            </a:r>
            <a:r>
              <a:rPr lang="hu-HU" dirty="0" smtClean="0"/>
              <a:t> </a:t>
            </a:r>
            <a:r>
              <a:rPr lang="hu-HU" dirty="0" err="1" smtClean="0"/>
              <a:t>in</a:t>
            </a:r>
            <a:r>
              <a:rPr lang="hu-HU" dirty="0" smtClean="0"/>
              <a:t> an </a:t>
            </a:r>
            <a:r>
              <a:rPr lang="hu-HU" dirty="0" err="1" smtClean="0"/>
              <a:t>international</a:t>
            </a:r>
            <a:r>
              <a:rPr lang="hu-HU" dirty="0" smtClean="0"/>
              <a:t> project, </a:t>
            </a:r>
          </a:p>
          <a:p>
            <a:r>
              <a:rPr lang="hu-HU" dirty="0" err="1" smtClean="0"/>
              <a:t>Able</a:t>
            </a:r>
            <a:r>
              <a:rPr lang="hu-HU" dirty="0" smtClean="0"/>
              <a:t> </a:t>
            </a:r>
            <a:r>
              <a:rPr lang="hu-HU" dirty="0" err="1" smtClean="0"/>
              <a:t>to</a:t>
            </a:r>
            <a:r>
              <a:rPr lang="hu-HU" dirty="0" smtClean="0"/>
              <a:t> </a:t>
            </a:r>
            <a:r>
              <a:rPr lang="hu-HU" dirty="0" err="1" smtClean="0"/>
              <a:t>cooperate</a:t>
            </a:r>
            <a:r>
              <a:rPr lang="hu-HU" dirty="0" smtClean="0"/>
              <a:t> </a:t>
            </a:r>
            <a:r>
              <a:rPr lang="hu-HU" dirty="0" err="1" smtClean="0"/>
              <a:t>with</a:t>
            </a:r>
            <a:r>
              <a:rPr lang="hu-HU" dirty="0" smtClean="0"/>
              <a:t> </a:t>
            </a:r>
            <a:r>
              <a:rPr lang="hu-HU" dirty="0" err="1" smtClean="0"/>
              <a:t>peers</a:t>
            </a:r>
            <a:r>
              <a:rPr lang="hu-HU" dirty="0" smtClean="0"/>
              <a:t> </a:t>
            </a:r>
            <a:r>
              <a:rPr lang="hu-HU" dirty="0" err="1" smtClean="0"/>
              <a:t>coming</a:t>
            </a:r>
            <a:r>
              <a:rPr lang="hu-HU" dirty="0" smtClean="0"/>
              <a:t> </a:t>
            </a:r>
            <a:r>
              <a:rPr lang="hu-HU" dirty="0" err="1" smtClean="0"/>
              <a:t>from</a:t>
            </a:r>
            <a:r>
              <a:rPr lang="hu-HU" dirty="0" smtClean="0"/>
              <a:t> </a:t>
            </a:r>
            <a:r>
              <a:rPr lang="hu-HU" dirty="0" err="1" smtClean="0"/>
              <a:t>different</a:t>
            </a:r>
            <a:r>
              <a:rPr lang="hu-HU" dirty="0" smtClean="0"/>
              <a:t> </a:t>
            </a:r>
            <a:r>
              <a:rPr lang="hu-HU" dirty="0" err="1" smtClean="0"/>
              <a:t>countries</a:t>
            </a:r>
            <a:endParaRPr lang="hu-HU" dirty="0" smtClean="0"/>
          </a:p>
          <a:p>
            <a:pPr marL="0" indent="0">
              <a:buNone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01249430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4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Support </a:t>
            </a:r>
            <a:r>
              <a:rPr lang="hu-HU" sz="3200" dirty="0" err="1" smtClean="0"/>
              <a:t>young</a:t>
            </a:r>
            <a:r>
              <a:rPr lang="en-US" sz="3200" dirty="0" smtClean="0"/>
              <a:t> talents</a:t>
            </a:r>
          </a:p>
          <a:p>
            <a:r>
              <a:rPr lang="en-US" sz="3200" dirty="0" smtClean="0"/>
              <a:t>to foster the development of </a:t>
            </a:r>
            <a:r>
              <a:rPr lang="en-US" sz="3200" b="1" dirty="0" smtClean="0"/>
              <a:t>emerging talent </a:t>
            </a:r>
            <a:r>
              <a:rPr lang="en-US" sz="3200" dirty="0" smtClean="0"/>
              <a:t>and stimulate the </a:t>
            </a:r>
            <a:r>
              <a:rPr lang="en-US" sz="3200" b="1" dirty="0" smtClean="0"/>
              <a:t>transnational mobility </a:t>
            </a:r>
            <a:r>
              <a:rPr lang="en-US" sz="3200" dirty="0" smtClean="0"/>
              <a:t>of cultural and creative players and </a:t>
            </a:r>
            <a:r>
              <a:rPr lang="en-US" sz="3200" b="1" dirty="0" smtClean="0"/>
              <a:t>circulation of works</a:t>
            </a:r>
            <a:endParaRPr lang="hu-HU" sz="3200" b="1" dirty="0" smtClean="0"/>
          </a:p>
          <a:p>
            <a:r>
              <a:rPr lang="hu-HU" sz="3200" b="1" dirty="0" err="1" smtClean="0"/>
              <a:t>All</a:t>
            </a:r>
            <a:r>
              <a:rPr lang="hu-HU" sz="3200" b="1" dirty="0" smtClean="0"/>
              <a:t> art project </a:t>
            </a:r>
            <a:endParaRPr lang="en-US" sz="3200" dirty="0" smtClean="0"/>
          </a:p>
          <a:p>
            <a:r>
              <a:rPr lang="en-US" sz="3200" dirty="0" smtClean="0"/>
              <a:t>Network building (involving institutes and professionals from the creative/cultural sector)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264400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4000">
        <p15:prstTrans prst="curtains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194629" y="275772"/>
            <a:ext cx="7111999" cy="493486"/>
          </a:xfr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 fontScale="90000"/>
          </a:bodyPr>
          <a:lstStyle/>
          <a:p>
            <a:r>
              <a:rPr lang="hu-HU" dirty="0" smtClean="0"/>
              <a:t>WHO IS ELIGIBLE?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95086" y="5689600"/>
            <a:ext cx="5660572" cy="580572"/>
          </a:xfr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u-HU" dirty="0" smtClean="0"/>
              <a:t>TO BE A PLATFORM MEMBER…..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37722401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4000">
        <p15:prstTrans prst="curtains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Eligibility of platform members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2177143" y="1596571"/>
            <a:ext cx="7634514" cy="3759200"/>
          </a:xfrm>
        </p:spPr>
        <p:txBody>
          <a:bodyPr>
            <a:normAutofit fontScale="92500" lnSpcReduction="10000"/>
          </a:bodyPr>
          <a:lstStyle/>
          <a:p>
            <a:pPr lvl="1"/>
            <a:r>
              <a:rPr lang="en-US" sz="2400" dirty="0"/>
              <a:t>The </a:t>
            </a:r>
            <a:r>
              <a:rPr lang="en-US" sz="2200" dirty="0"/>
              <a:t>platform's members are companies, associations or </a:t>
            </a:r>
            <a:r>
              <a:rPr lang="en-US" sz="2200" dirty="0" err="1"/>
              <a:t>organisations</a:t>
            </a:r>
            <a:r>
              <a:rPr lang="en-US" sz="2200" dirty="0"/>
              <a:t> </a:t>
            </a:r>
            <a:r>
              <a:rPr lang="en-US" sz="2200" b="1" dirty="0"/>
              <a:t>active in the cultural and creative sectors</a:t>
            </a:r>
            <a:r>
              <a:rPr lang="en-US" sz="2200" dirty="0"/>
              <a:t> whose aim is </a:t>
            </a:r>
            <a:endParaRPr lang="hu-HU" sz="2200" dirty="0"/>
          </a:p>
          <a:p>
            <a:pPr lvl="3"/>
            <a:r>
              <a:rPr lang="en-US" sz="2200" b="1" dirty="0"/>
              <a:t>to showcase and promote European creators and artists </a:t>
            </a:r>
            <a:r>
              <a:rPr lang="en-US" sz="2200" dirty="0"/>
              <a:t>of the non-audiovisual cultural and creative sectors and their works. </a:t>
            </a:r>
            <a:endParaRPr lang="hu-HU" sz="2200" dirty="0"/>
          </a:p>
          <a:p>
            <a:pPr lvl="1"/>
            <a:endParaRPr lang="hu-HU" sz="2200" dirty="0"/>
          </a:p>
          <a:p>
            <a:pPr lvl="1"/>
            <a:r>
              <a:rPr lang="en-US" sz="2200" dirty="0"/>
              <a:t>To be eligible , the platform's members shall already comply with the set of criteria set out by the coordination entity in the application at the time of the submission and </a:t>
            </a:r>
            <a:r>
              <a:rPr lang="en-US" sz="2200" b="1" dirty="0"/>
              <a:t>must have showcased at least 30 % of emerging artists as defined by the coordination entity </a:t>
            </a:r>
            <a:r>
              <a:rPr lang="en-US" sz="2200" dirty="0"/>
              <a:t>in the previous twelve months. Proof of this compliance will be required in the detailed description of the project. 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28032244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4000">
        <p15:prstTrans prst="curtains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Coordination</a:t>
            </a:r>
            <a:r>
              <a:rPr lang="hu-HU" dirty="0" smtClean="0"/>
              <a:t> </a:t>
            </a:r>
            <a:r>
              <a:rPr lang="hu-HU" dirty="0" err="1" smtClean="0"/>
              <a:t>entity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coordination entity is a company, association or organization active in the cultural and creative sectors, fully </a:t>
            </a:r>
            <a:r>
              <a:rPr lang="en-US" b="1" dirty="0"/>
              <a:t>responsible for the implementation of the project</a:t>
            </a:r>
            <a:r>
              <a:rPr lang="en-US" dirty="0"/>
              <a:t>. The coordination entity shall be responsible for the </a:t>
            </a:r>
            <a:r>
              <a:rPr lang="en-US" b="1" dirty="0"/>
              <a:t>selection and monitoring of the platform's members </a:t>
            </a:r>
            <a:r>
              <a:rPr lang="en-US" dirty="0"/>
              <a:t>according to a set of criteria</a:t>
            </a:r>
            <a:r>
              <a:rPr lang="hu-HU" dirty="0"/>
              <a:t>.</a:t>
            </a:r>
            <a:r>
              <a:rPr lang="en-US" dirty="0"/>
              <a:t>The coordination entity shall enter into a written agreement with the platform's members </a:t>
            </a:r>
            <a:r>
              <a:rPr lang="en-US" b="1" dirty="0"/>
              <a:t>defining their respective roles</a:t>
            </a:r>
            <a:r>
              <a:rPr lang="hu-HU" dirty="0"/>
              <a:t>.</a:t>
            </a:r>
            <a:endParaRPr lang="en-US" dirty="0"/>
          </a:p>
          <a:p>
            <a:r>
              <a:rPr lang="en-US" dirty="0"/>
              <a:t>The coordination entity has to be capable to </a:t>
            </a:r>
            <a:r>
              <a:rPr lang="en-US" b="1" dirty="0"/>
              <a:t>represent the members </a:t>
            </a:r>
            <a:r>
              <a:rPr lang="en-US" dirty="0"/>
              <a:t>of the platform in any contractual relationship with the Agency that may be concluded if the platform is selected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6463763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4000">
        <p15:prstTrans prst="curtains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What</a:t>
            </a:r>
            <a:r>
              <a:rPr lang="hu-HU" dirty="0" smtClean="0"/>
              <a:t> is </a:t>
            </a:r>
            <a:r>
              <a:rPr lang="hu-HU" dirty="0" err="1" smtClean="0"/>
              <a:t>done</a:t>
            </a:r>
            <a:r>
              <a:rPr lang="hu-HU" dirty="0" smtClean="0"/>
              <a:t> ?</a:t>
            </a:r>
            <a:endParaRPr lang="hu-HU" dirty="0"/>
          </a:p>
        </p:txBody>
      </p:sp>
      <p:pic>
        <p:nvPicPr>
          <p:cNvPr id="4" name="Tartalom helye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2064544"/>
            <a:ext cx="10160000" cy="3873500"/>
          </a:xfrm>
        </p:spPr>
      </p:pic>
    </p:spTree>
    <p:extLst>
      <p:ext uri="{BB962C8B-B14F-4D97-AF65-F5344CB8AC3E}">
        <p14:creationId xmlns:p14="http://schemas.microsoft.com/office/powerpoint/2010/main" val="225910095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4000">
        <p15:prstTrans prst="curtains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094514" y="484632"/>
            <a:ext cx="6033734" cy="1609344"/>
          </a:xfrm>
        </p:spPr>
        <p:txBody>
          <a:bodyPr/>
          <a:lstStyle/>
          <a:p>
            <a:r>
              <a:rPr lang="hu-HU" dirty="0" smtClean="0"/>
              <a:t>PREPARATION PROCESS 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dirty="0" smtClean="0"/>
              <a:t>45</a:t>
            </a:r>
            <a:r>
              <a:rPr lang="en-GB" sz="2800" dirty="0" smtClean="0"/>
              <a:t> </a:t>
            </a:r>
            <a:r>
              <a:rPr lang="en-GB" sz="2800" dirty="0"/>
              <a:t>institutes from </a:t>
            </a:r>
            <a:r>
              <a:rPr lang="en-GB" sz="2800" dirty="0" smtClean="0"/>
              <a:t>2</a:t>
            </a:r>
            <a:r>
              <a:rPr lang="hu-HU" sz="2800" dirty="0" smtClean="0"/>
              <a:t>4</a:t>
            </a:r>
            <a:r>
              <a:rPr lang="en-GB" sz="2800" dirty="0" smtClean="0"/>
              <a:t> </a:t>
            </a:r>
            <a:r>
              <a:rPr lang="en-GB" sz="2800" dirty="0"/>
              <a:t>EU countries </a:t>
            </a:r>
            <a:endParaRPr lang="hu-HU" sz="2800" dirty="0"/>
          </a:p>
          <a:p>
            <a:pPr lvl="0"/>
            <a:r>
              <a:rPr lang="en-GB" sz="2800" dirty="0"/>
              <a:t>correspondence with </a:t>
            </a:r>
            <a:r>
              <a:rPr lang="en-GB" sz="2800" dirty="0" smtClean="0"/>
              <a:t>4</a:t>
            </a:r>
            <a:r>
              <a:rPr lang="hu-HU" sz="2800" dirty="0" smtClean="0"/>
              <a:t>8</a:t>
            </a:r>
            <a:r>
              <a:rPr lang="en-GB" sz="2800" dirty="0" smtClean="0"/>
              <a:t> </a:t>
            </a:r>
            <a:r>
              <a:rPr lang="en-GB" sz="2800" dirty="0"/>
              <a:t>colleagues and professionals from universities, cultural institutes and foundations</a:t>
            </a:r>
            <a:endParaRPr lang="hu-HU" sz="2800" dirty="0"/>
          </a:p>
          <a:p>
            <a:pPr lvl="0"/>
            <a:r>
              <a:rPr lang="en-GB" sz="2800" dirty="0"/>
              <a:t>Contribution of 6 EU talent centres (Slovenia, Italy, Lithuania, Hungary, UK, Ireland)</a:t>
            </a:r>
            <a:endParaRPr lang="hu-HU" sz="2800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95814572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4000">
        <p15:prstTrans prst="curtains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Potential</a:t>
            </a:r>
            <a:r>
              <a:rPr lang="hu-HU" dirty="0" smtClean="0"/>
              <a:t> Platform </a:t>
            </a:r>
            <a:r>
              <a:rPr lang="hu-HU" dirty="0" err="1" smtClean="0"/>
              <a:t>members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069848" y="1857828"/>
            <a:ext cx="9564913" cy="4717143"/>
          </a:xfrm>
          <a:blipFill>
            <a:blip r:embed="rId2"/>
            <a:stretch>
              <a:fillRect/>
            </a:stretch>
          </a:blipFill>
        </p:spPr>
        <p:txBody>
          <a:bodyPr/>
          <a:lstStyle/>
          <a:p>
            <a:pPr lvl="0"/>
            <a:r>
              <a:rPr lang="hu-HU" sz="2400" dirty="0"/>
              <a:t>P</a:t>
            </a:r>
            <a:r>
              <a:rPr lang="en-GB" sz="2400" dirty="0" err="1" smtClean="0"/>
              <a:t>articipating</a:t>
            </a:r>
            <a:r>
              <a:rPr lang="en-GB" sz="2400" dirty="0" smtClean="0"/>
              <a:t> </a:t>
            </a:r>
            <a:r>
              <a:rPr lang="en-GB" sz="2400" dirty="0"/>
              <a:t>countries: UK, Ireland, France, Italy, The Netherlands, Slovenia, Lithuania, Denmark, Croatia, Poland, Spain</a:t>
            </a:r>
            <a:endParaRPr lang="hu-HU" sz="2400" dirty="0"/>
          </a:p>
          <a:p>
            <a:pPr lvl="0"/>
            <a:r>
              <a:rPr lang="en-GB" sz="2400" dirty="0"/>
              <a:t>We have NO contact in Belgium, Luxembourg, Sweden, </a:t>
            </a:r>
            <a:r>
              <a:rPr lang="en-GB" sz="2400" dirty="0" smtClean="0"/>
              <a:t>Greece</a:t>
            </a:r>
            <a:endParaRPr lang="hu-HU" sz="2400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78269869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4000">
        <p15:prstTrans prst="curtains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262</TotalTime>
  <Words>522</Words>
  <Application>Microsoft Office PowerPoint</Application>
  <PresentationFormat>Szélesvásznú</PresentationFormat>
  <Paragraphs>62</Paragraphs>
  <Slides>14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Office-téma</vt:lpstr>
      <vt:lpstr>European  Platform for Emerging Talents</vt:lpstr>
      <vt:lpstr>WHO ARE THE EMERGING TALENTS?</vt:lpstr>
      <vt:lpstr>Objectives</vt:lpstr>
      <vt:lpstr>WHO IS ELIGIBLE?</vt:lpstr>
      <vt:lpstr>Eligibility of platform members</vt:lpstr>
      <vt:lpstr>Coordination entity</vt:lpstr>
      <vt:lpstr>What is done ?</vt:lpstr>
      <vt:lpstr>PREPARATION PROCESS </vt:lpstr>
      <vt:lpstr>Potential Platform members</vt:lpstr>
      <vt:lpstr>WHO HAVE JOINED?</vt:lpstr>
      <vt:lpstr>List of  Partners</vt:lpstr>
      <vt:lpstr>DEADLINES</vt:lpstr>
      <vt:lpstr>What happens after a successful application?</vt:lpstr>
      <vt:lpstr>CONTACT: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Creative Europe- Cooperation on the field of arts</dc:title>
  <dc:creator>HORNYÁK BALÁZS</dc:creator>
  <cp:lastModifiedBy>HORNYÁK BALÁZS</cp:lastModifiedBy>
  <cp:revision>112</cp:revision>
  <dcterms:created xsi:type="dcterms:W3CDTF">2016-10-26T11:11:27Z</dcterms:created>
  <dcterms:modified xsi:type="dcterms:W3CDTF">2017-03-17T08:49:08Z</dcterms:modified>
</cp:coreProperties>
</file>